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24.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6858000" type="screen4x3"/>
  <p:notesSz cx="6805613" cy="9944100"/>
  <p:embeddedFontLst>
    <p:embeddedFont>
      <p:font typeface="Oswald" panose="020B0604020202020204" charset="-18"/>
      <p:regular r:id="rId12"/>
      <p:bold r:id="rId13"/>
    </p:embeddedFont>
    <p:embeddedFont>
      <p:font typeface="Arial Narrow" panose="020B0606020202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wjFKVpD1NUj22pdp6AuPswiua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5" d="100"/>
          <a:sy n="125" d="100"/>
        </p:scale>
        <p:origin x="11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26" Type="http://schemas.openxmlformats.org/officeDocument/2006/relationships/customXml" Target="../customXml/item1.xml"/><Relationship Id="rId3" Type="http://schemas.openxmlformats.org/officeDocument/2006/relationships/slide" Target="slides/slide1.xml"/><Relationship Id="rId21" Type="http://customschemas.google.com/relationships/presentationmetadata" Target="meta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4475" y="745800"/>
            <a:ext cx="4537275" cy="3729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550" y="4723425"/>
            <a:ext cx="5444475" cy="44748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2: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9162def431_0_7: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9162def431_0_7:notes"/>
          <p:cNvSpPr txBox="1">
            <a:spLocks noGrp="1"/>
          </p:cNvSpPr>
          <p:nvPr>
            <p:ph type="body" idx="1"/>
          </p:nvPr>
        </p:nvSpPr>
        <p:spPr>
          <a:xfrm>
            <a:off x="680550" y="4723425"/>
            <a:ext cx="5444400" cy="447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5: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6: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7: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subTitle" idx="1"/>
          </p:nvPr>
        </p:nvSpPr>
        <p:spPr>
          <a:xfrm>
            <a:off x="457200" y="1981080"/>
            <a:ext cx="8229240" cy="41144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1"/>
          <p:cNvSpPr txBox="1">
            <a:spLocks noGrp="1"/>
          </p:cNvSpPr>
          <p:nvPr>
            <p:ph type="body" idx="1"/>
          </p:nvPr>
        </p:nvSpPr>
        <p:spPr>
          <a:xfrm>
            <a:off x="457200" y="19810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0" name="Google Shape;50;p21"/>
          <p:cNvSpPr txBox="1">
            <a:spLocks noGrp="1"/>
          </p:cNvSpPr>
          <p:nvPr>
            <p:ph type="body" idx="2"/>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2"/>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4" name="Google Shape;54;p22"/>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5" name="Google Shape;55;p22"/>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6" name="Google Shape;56;p22"/>
          <p:cNvSpPr txBox="1">
            <a:spLocks noGrp="1"/>
          </p:cNvSpPr>
          <p:nvPr>
            <p:ph type="body" idx="4"/>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7"/>
        <p:cNvGrpSpPr/>
        <p:nvPr/>
      </p:nvGrpSpPr>
      <p:grpSpPr>
        <a:xfrm>
          <a:off x="0" y="0"/>
          <a:ext cx="0" cy="0"/>
          <a:chOff x="0" y="0"/>
          <a:chExt cx="0" cy="0"/>
        </a:xfrm>
      </p:grpSpPr>
      <p:sp>
        <p:nvSpPr>
          <p:cNvPr id="58" name="Google Shape;58;p23"/>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3"/>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60" name="Google Shape;60;p23"/>
          <p:cNvSpPr txBox="1">
            <a:spLocks noGrp="1"/>
          </p:cNvSpPr>
          <p:nvPr>
            <p:ph type="body" idx="2"/>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pic>
        <p:nvPicPr>
          <p:cNvPr id="61" name="Google Shape;61;p23"/>
          <p:cNvPicPr preferRelativeResize="0"/>
          <p:nvPr/>
        </p:nvPicPr>
        <p:blipFill rotWithShape="1">
          <a:blip r:embed="rId2">
            <a:alphaModFix/>
          </a:blip>
          <a:srcRect/>
          <a:stretch/>
        </p:blipFill>
        <p:spPr>
          <a:xfrm>
            <a:off x="1993320" y="1980720"/>
            <a:ext cx="5156640" cy="4114440"/>
          </a:xfrm>
          <a:prstGeom prst="rect">
            <a:avLst/>
          </a:prstGeom>
          <a:noFill/>
          <a:ln>
            <a:noFill/>
          </a:ln>
        </p:spPr>
      </p:pic>
      <p:pic>
        <p:nvPicPr>
          <p:cNvPr id="62" name="Google Shape;62;p23"/>
          <p:cNvPicPr preferRelativeResize="0"/>
          <p:nvPr/>
        </p:nvPicPr>
        <p:blipFill rotWithShape="1">
          <a:blip r:embed="rId2">
            <a:alphaModFix/>
          </a:blip>
          <a:srcRect/>
          <a:stretch/>
        </p:blipFill>
        <p:spPr>
          <a:xfrm>
            <a:off x="1993320" y="1980720"/>
            <a:ext cx="5156640" cy="411444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2"/>
          <p:cNvSpPr txBox="1">
            <a:spLocks noGrp="1"/>
          </p:cNvSpPr>
          <p:nvPr>
            <p:ph type="subTitle" idx="1"/>
          </p:nvPr>
        </p:nvSpPr>
        <p:spPr>
          <a:xfrm>
            <a:off x="457200" y="1981080"/>
            <a:ext cx="8229240" cy="41144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7"/>
        <p:cNvGrpSpPr/>
        <p:nvPr/>
      </p:nvGrpSpPr>
      <p:grpSpPr>
        <a:xfrm>
          <a:off x="0" y="0"/>
          <a:ext cx="0" cy="0"/>
          <a:chOff x="0" y="0"/>
          <a:chExt cx="0" cy="0"/>
        </a:xfrm>
      </p:grpSpPr>
      <p:sp>
        <p:nvSpPr>
          <p:cNvPr id="78" name="Google Shape;78;p25"/>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5"/>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0" name="Google Shape;80;p25"/>
          <p:cNvSpPr txBox="1">
            <a:spLocks noGrp="1"/>
          </p:cNvSpPr>
          <p:nvPr>
            <p:ph type="body" idx="2"/>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26"/>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3"/>
        <p:cNvGrpSpPr/>
        <p:nvPr/>
      </p:nvGrpSpPr>
      <p:grpSpPr>
        <a:xfrm>
          <a:off x="0" y="0"/>
          <a:ext cx="0" cy="0"/>
          <a:chOff x="0" y="0"/>
          <a:chExt cx="0" cy="0"/>
        </a:xfrm>
      </p:grpSpPr>
      <p:sp>
        <p:nvSpPr>
          <p:cNvPr id="84" name="Google Shape;84;p27"/>
          <p:cNvSpPr txBox="1">
            <a:spLocks noGrp="1"/>
          </p:cNvSpPr>
          <p:nvPr>
            <p:ph type="subTitle" idx="1"/>
          </p:nvPr>
        </p:nvSpPr>
        <p:spPr>
          <a:xfrm>
            <a:off x="457200" y="609480"/>
            <a:ext cx="8229240" cy="529776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8"/>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8" name="Google Shape;88;p28"/>
          <p:cNvSpPr txBox="1">
            <a:spLocks noGrp="1"/>
          </p:cNvSpPr>
          <p:nvPr>
            <p:ph type="body" idx="2"/>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9" name="Google Shape;89;p28"/>
          <p:cNvSpPr txBox="1">
            <a:spLocks noGrp="1"/>
          </p:cNvSpPr>
          <p:nvPr>
            <p:ph type="body" idx="3"/>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0"/>
        <p:cNvGrpSpPr/>
        <p:nvPr/>
      </p:nvGrpSpPr>
      <p:grpSpPr>
        <a:xfrm>
          <a:off x="0" y="0"/>
          <a:ext cx="0" cy="0"/>
          <a:chOff x="0" y="0"/>
          <a:chExt cx="0" cy="0"/>
        </a:xfrm>
      </p:grpSpPr>
      <p:sp>
        <p:nvSpPr>
          <p:cNvPr id="91" name="Google Shape;91;p2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9"/>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3" name="Google Shape;93;p29"/>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4" name="Google Shape;94;p29"/>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5"/>
        <p:cNvGrpSpPr/>
        <p:nvPr/>
      </p:nvGrpSpPr>
      <p:grpSpPr>
        <a:xfrm>
          <a:off x="0" y="0"/>
          <a:ext cx="0" cy="0"/>
          <a:chOff x="0" y="0"/>
          <a:chExt cx="0" cy="0"/>
        </a:xfrm>
      </p:grpSpPr>
      <p:sp>
        <p:nvSpPr>
          <p:cNvPr id="96" name="Google Shape;96;p30"/>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0"/>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8" name="Google Shape;98;p30"/>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9" name="Google Shape;99;p30"/>
          <p:cNvSpPr txBox="1">
            <a:spLocks noGrp="1"/>
          </p:cNvSpPr>
          <p:nvPr>
            <p:ph type="body" idx="3"/>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0"/>
        <p:cNvGrpSpPr/>
        <p:nvPr/>
      </p:nvGrpSpPr>
      <p:grpSpPr>
        <a:xfrm>
          <a:off x="0" y="0"/>
          <a:ext cx="0" cy="0"/>
          <a:chOff x="0" y="0"/>
          <a:chExt cx="0" cy="0"/>
        </a:xfrm>
      </p:grpSpPr>
      <p:sp>
        <p:nvSpPr>
          <p:cNvPr id="101" name="Google Shape;101;p31"/>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1"/>
          <p:cNvSpPr txBox="1">
            <a:spLocks noGrp="1"/>
          </p:cNvSpPr>
          <p:nvPr>
            <p:ph type="body" idx="1"/>
          </p:nvPr>
        </p:nvSpPr>
        <p:spPr>
          <a:xfrm>
            <a:off x="457200" y="19810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3" name="Google Shape;103;p31"/>
          <p:cNvSpPr txBox="1">
            <a:spLocks noGrp="1"/>
          </p:cNvSpPr>
          <p:nvPr>
            <p:ph type="body" idx="2"/>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4"/>
        <p:cNvGrpSpPr/>
        <p:nvPr/>
      </p:nvGrpSpPr>
      <p:grpSpPr>
        <a:xfrm>
          <a:off x="0" y="0"/>
          <a:ext cx="0" cy="0"/>
          <a:chOff x="0" y="0"/>
          <a:chExt cx="0" cy="0"/>
        </a:xfrm>
      </p:grpSpPr>
      <p:sp>
        <p:nvSpPr>
          <p:cNvPr id="105" name="Google Shape;105;p32"/>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2"/>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7" name="Google Shape;107;p32"/>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8" name="Google Shape;108;p32"/>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9" name="Google Shape;109;p32"/>
          <p:cNvSpPr txBox="1">
            <a:spLocks noGrp="1"/>
          </p:cNvSpPr>
          <p:nvPr>
            <p:ph type="body" idx="4"/>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0"/>
        <p:cNvGrpSpPr/>
        <p:nvPr/>
      </p:nvGrpSpPr>
      <p:grpSpPr>
        <a:xfrm>
          <a:off x="0" y="0"/>
          <a:ext cx="0" cy="0"/>
          <a:chOff x="0" y="0"/>
          <a:chExt cx="0" cy="0"/>
        </a:xfrm>
      </p:grpSpPr>
      <p:sp>
        <p:nvSpPr>
          <p:cNvPr id="111" name="Google Shape;111;p33"/>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33"/>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13" name="Google Shape;113;p33"/>
          <p:cNvSpPr txBox="1">
            <a:spLocks noGrp="1"/>
          </p:cNvSpPr>
          <p:nvPr>
            <p:ph type="body" idx="2"/>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pic>
        <p:nvPicPr>
          <p:cNvPr id="114" name="Google Shape;114;p33"/>
          <p:cNvPicPr preferRelativeResize="0"/>
          <p:nvPr/>
        </p:nvPicPr>
        <p:blipFill rotWithShape="1">
          <a:blip r:embed="rId2">
            <a:alphaModFix/>
          </a:blip>
          <a:srcRect/>
          <a:stretch/>
        </p:blipFill>
        <p:spPr>
          <a:xfrm>
            <a:off x="1993320" y="1980720"/>
            <a:ext cx="5156640" cy="4114440"/>
          </a:xfrm>
          <a:prstGeom prst="rect">
            <a:avLst/>
          </a:prstGeom>
          <a:noFill/>
          <a:ln>
            <a:noFill/>
          </a:ln>
        </p:spPr>
      </p:pic>
      <p:pic>
        <p:nvPicPr>
          <p:cNvPr id="115" name="Google Shape;115;p33"/>
          <p:cNvPicPr preferRelativeResize="0"/>
          <p:nvPr/>
        </p:nvPicPr>
        <p:blipFill rotWithShape="1">
          <a:blip r:embed="rId2">
            <a:alphaModFix/>
          </a:blip>
          <a:srcRect/>
          <a:stretch/>
        </p:blipFill>
        <p:spPr>
          <a:xfrm>
            <a:off x="1993320" y="1980720"/>
            <a:ext cx="5156640" cy="411444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4"/>
        <p:cNvGrpSpPr/>
        <p:nvPr/>
      </p:nvGrpSpPr>
      <p:grpSpPr>
        <a:xfrm>
          <a:off x="0" y="0"/>
          <a:ext cx="0" cy="0"/>
          <a:chOff x="0" y="0"/>
          <a:chExt cx="0" cy="0"/>
        </a:xfrm>
      </p:grpSpPr>
      <p:sp>
        <p:nvSpPr>
          <p:cNvPr id="25" name="Google Shape;25;p15"/>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27" name="Google Shape;27;p15"/>
          <p:cNvSpPr txBox="1">
            <a:spLocks noGrp="1"/>
          </p:cNvSpPr>
          <p:nvPr>
            <p:ph type="body" idx="2"/>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6"/>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0"/>
        <p:cNvGrpSpPr/>
        <p:nvPr/>
      </p:nvGrpSpPr>
      <p:grpSpPr>
        <a:xfrm>
          <a:off x="0" y="0"/>
          <a:ext cx="0" cy="0"/>
          <a:chOff x="0" y="0"/>
          <a:chExt cx="0" cy="0"/>
        </a:xfrm>
      </p:grpSpPr>
      <p:sp>
        <p:nvSpPr>
          <p:cNvPr id="31" name="Google Shape;31;p17"/>
          <p:cNvSpPr txBox="1">
            <a:spLocks noGrp="1"/>
          </p:cNvSpPr>
          <p:nvPr>
            <p:ph type="subTitle" idx="1"/>
          </p:nvPr>
        </p:nvSpPr>
        <p:spPr>
          <a:xfrm>
            <a:off x="457200" y="609480"/>
            <a:ext cx="8229240" cy="529776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8"/>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5" name="Google Shape;35;p18"/>
          <p:cNvSpPr txBox="1">
            <a:spLocks noGrp="1"/>
          </p:cNvSpPr>
          <p:nvPr>
            <p:ph type="body" idx="2"/>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6" name="Google Shape;36;p18"/>
          <p:cNvSpPr txBox="1">
            <a:spLocks noGrp="1"/>
          </p:cNvSpPr>
          <p:nvPr>
            <p:ph type="body" idx="3"/>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0" name="Google Shape;40;p19"/>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1" name="Google Shape;41;p19"/>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2"/>
        <p:cNvGrpSpPr/>
        <p:nvPr/>
      </p:nvGrpSpPr>
      <p:grpSpPr>
        <a:xfrm>
          <a:off x="0" y="0"/>
          <a:ext cx="0" cy="0"/>
          <a:chOff x="0" y="0"/>
          <a:chExt cx="0" cy="0"/>
        </a:xfrm>
      </p:grpSpPr>
      <p:sp>
        <p:nvSpPr>
          <p:cNvPr id="43" name="Google Shape;43;p20"/>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0"/>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5" name="Google Shape;45;p20"/>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6" name="Google Shape;46;p20"/>
          <p:cNvSpPr txBox="1">
            <a:spLocks noGrp="1"/>
          </p:cNvSpPr>
          <p:nvPr>
            <p:ph type="body" idx="3"/>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8"/>
          <p:cNvPicPr preferRelativeResize="0"/>
          <p:nvPr/>
        </p:nvPicPr>
        <p:blipFill rotWithShape="1">
          <a:blip r:embed="rId14">
            <a:alphaModFix/>
          </a:blip>
          <a:srcRect/>
          <a:stretch/>
        </p:blipFill>
        <p:spPr>
          <a:xfrm>
            <a:off x="0" y="0"/>
            <a:ext cx="9143640" cy="6859080"/>
          </a:xfrm>
          <a:prstGeom prst="rect">
            <a:avLst/>
          </a:prstGeom>
          <a:noFill/>
          <a:ln>
            <a:noFill/>
          </a:ln>
        </p:spPr>
      </p:pic>
      <p:cxnSp>
        <p:nvCxnSpPr>
          <p:cNvPr id="7" name="Google Shape;7;p8"/>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cxnSp>
        <p:nvCxnSpPr>
          <p:cNvPr id="8" name="Google Shape;8;p8"/>
          <p:cNvCxnSpPr/>
          <p:nvPr/>
        </p:nvCxnSpPr>
        <p:spPr>
          <a:xfrm>
            <a:off x="457200" y="1904760"/>
            <a:ext cx="8207280" cy="0"/>
          </a:xfrm>
          <a:prstGeom prst="straightConnector1">
            <a:avLst/>
          </a:prstGeom>
          <a:noFill/>
          <a:ln w="12600" cap="flat" cmpd="sng">
            <a:solidFill>
              <a:schemeClr val="lt2"/>
            </a:solidFill>
            <a:prstDash val="solid"/>
            <a:round/>
            <a:headEnd type="none" w="sm" len="sm"/>
            <a:tailEnd type="none" w="sm" len="sm"/>
          </a:ln>
        </p:spPr>
      </p:cxnSp>
      <p:pic>
        <p:nvPicPr>
          <p:cNvPr id="9" name="Google Shape;9;p8"/>
          <p:cNvPicPr preferRelativeResize="0"/>
          <p:nvPr/>
        </p:nvPicPr>
        <p:blipFill rotWithShape="1">
          <a:blip r:embed="rId14">
            <a:alphaModFix/>
          </a:blip>
          <a:srcRect/>
          <a:stretch/>
        </p:blipFill>
        <p:spPr>
          <a:xfrm>
            <a:off x="0" y="0"/>
            <a:ext cx="9143640" cy="6859080"/>
          </a:xfrm>
          <a:prstGeom prst="rect">
            <a:avLst/>
          </a:prstGeom>
          <a:noFill/>
          <a:ln>
            <a:noFill/>
          </a:ln>
        </p:spPr>
      </p:pic>
      <p:sp>
        <p:nvSpPr>
          <p:cNvPr id="10" name="Google Shape;10;p8"/>
          <p:cNvSpPr/>
          <p:nvPr/>
        </p:nvSpPr>
        <p:spPr>
          <a:xfrm>
            <a:off x="457200" y="380880"/>
            <a:ext cx="8206920" cy="36000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8"/>
          <p:cNvPicPr preferRelativeResize="0"/>
          <p:nvPr/>
        </p:nvPicPr>
        <p:blipFill rotWithShape="1">
          <a:blip r:embed="rId15">
            <a:alphaModFix/>
          </a:blip>
          <a:srcRect/>
          <a:stretch/>
        </p:blipFill>
        <p:spPr>
          <a:xfrm>
            <a:off x="7467480" y="2438280"/>
            <a:ext cx="823680" cy="1292040"/>
          </a:xfrm>
          <a:prstGeom prst="rect">
            <a:avLst/>
          </a:prstGeom>
          <a:noFill/>
          <a:ln>
            <a:noFill/>
          </a:ln>
        </p:spPr>
      </p:pic>
      <p:pic>
        <p:nvPicPr>
          <p:cNvPr id="12" name="Google Shape;12;p8"/>
          <p:cNvPicPr preferRelativeResize="0"/>
          <p:nvPr/>
        </p:nvPicPr>
        <p:blipFill rotWithShape="1">
          <a:blip r:embed="rId16">
            <a:alphaModFix/>
          </a:blip>
          <a:srcRect/>
          <a:stretch/>
        </p:blipFill>
        <p:spPr>
          <a:xfrm>
            <a:off x="838080" y="2743200"/>
            <a:ext cx="2160360" cy="925200"/>
          </a:xfrm>
          <a:prstGeom prst="rect">
            <a:avLst/>
          </a:prstGeom>
          <a:noFill/>
          <a:ln>
            <a:noFill/>
          </a:ln>
        </p:spPr>
      </p:pic>
      <p:sp>
        <p:nvSpPr>
          <p:cNvPr id="13" name="Google Shape;13;p8"/>
          <p:cNvSpPr txBox="1">
            <a:spLocks noGrp="1"/>
          </p:cNvSpPr>
          <p:nvPr>
            <p:ph type="title"/>
          </p:nvPr>
        </p:nvSpPr>
        <p:spPr>
          <a:xfrm>
            <a:off x="762120" y="609480"/>
            <a:ext cx="7695720" cy="990360"/>
          </a:xfrm>
          <a:prstGeom prst="rect">
            <a:avLst/>
          </a:prstGeom>
          <a:noFill/>
          <a:ln>
            <a:noFill/>
          </a:ln>
        </p:spPr>
        <p:txBody>
          <a:bodyPr spcFirstLastPara="1" wrap="square" lIns="0" tIns="45700" rIns="91425" bIns="4570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8"/>
          <p:cNvSpPr txBox="1">
            <a:spLocks noGrp="1"/>
          </p:cNvSpPr>
          <p:nvPr>
            <p:ph type="sldNum" idx="12"/>
          </p:nvPr>
        </p:nvSpPr>
        <p:spPr>
          <a:xfrm>
            <a:off x="6553080" y="6248520"/>
            <a:ext cx="2133360" cy="456840"/>
          </a:xfrm>
          <a:prstGeom prst="rect">
            <a:avLst/>
          </a:prstGeom>
          <a:noFill/>
          <a:ln>
            <a:noFill/>
          </a:ln>
        </p:spPr>
        <p:txBody>
          <a:bodyPr spcFirstLastPara="1" wrap="square" lIns="91425" tIns="45700" rIns="0" bIns="45700" anchor="t" anchorCtr="0">
            <a:noAutofit/>
          </a:bodyPr>
          <a:lstStyle>
            <a:lvl1pPr marL="0" marR="0" lvl="0"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1pPr>
            <a:lvl2pPr marL="0" marR="0" lvl="1"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2pPr>
            <a:lvl3pPr marL="0" marR="0" lvl="2"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3pPr>
            <a:lvl4pPr marL="0" marR="0" lvl="3"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4pPr>
            <a:lvl5pPr marL="0" marR="0" lvl="4"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5pPr>
            <a:lvl6pPr marL="0" marR="0" lvl="5"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6pPr>
            <a:lvl7pPr marL="0" marR="0" lvl="6"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7pPr>
            <a:lvl8pPr marL="0" marR="0" lvl="7"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8pPr>
            <a:lvl9pPr marL="0" marR="0" lvl="8"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sl-SI"/>
              <a:t>‹#›</a:t>
            </a:fld>
            <a:endParaRPr sz="1800" b="0">
              <a:solidFill>
                <a:schemeClr val="dk1"/>
              </a:solidFill>
              <a:latin typeface="Arial"/>
              <a:ea typeface="Arial"/>
              <a:cs typeface="Arial"/>
              <a:sym typeface="Arial"/>
            </a:endParaRPr>
          </a:p>
        </p:txBody>
      </p:sp>
      <p:cxnSp>
        <p:nvCxnSpPr>
          <p:cNvPr id="15" name="Google Shape;15;p8"/>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sp>
        <p:nvSpPr>
          <p:cNvPr id="16" name="Google Shape;16;p8"/>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pic>
        <p:nvPicPr>
          <p:cNvPr id="64" name="Google Shape;64;p10"/>
          <p:cNvPicPr preferRelativeResize="0"/>
          <p:nvPr/>
        </p:nvPicPr>
        <p:blipFill rotWithShape="1">
          <a:blip r:embed="rId14">
            <a:alphaModFix/>
          </a:blip>
          <a:srcRect/>
          <a:stretch/>
        </p:blipFill>
        <p:spPr>
          <a:xfrm>
            <a:off x="0" y="0"/>
            <a:ext cx="9143640" cy="6859080"/>
          </a:xfrm>
          <a:prstGeom prst="rect">
            <a:avLst/>
          </a:prstGeom>
          <a:noFill/>
          <a:ln>
            <a:noFill/>
          </a:ln>
        </p:spPr>
      </p:pic>
      <p:cxnSp>
        <p:nvCxnSpPr>
          <p:cNvPr id="65" name="Google Shape;65;p10"/>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cxnSp>
        <p:nvCxnSpPr>
          <p:cNvPr id="66" name="Google Shape;66;p10"/>
          <p:cNvCxnSpPr/>
          <p:nvPr/>
        </p:nvCxnSpPr>
        <p:spPr>
          <a:xfrm>
            <a:off x="457200" y="1904760"/>
            <a:ext cx="8207280" cy="0"/>
          </a:xfrm>
          <a:prstGeom prst="straightConnector1">
            <a:avLst/>
          </a:prstGeom>
          <a:noFill/>
          <a:ln w="12600" cap="flat" cmpd="sng">
            <a:solidFill>
              <a:schemeClr val="lt2"/>
            </a:solidFill>
            <a:prstDash val="solid"/>
            <a:round/>
            <a:headEnd type="none" w="sm" len="sm"/>
            <a:tailEnd type="none" w="sm" len="sm"/>
          </a:ln>
        </p:spPr>
      </p:cxnSp>
      <p:sp>
        <p:nvSpPr>
          <p:cNvPr id="67" name="Google Shape;67;p10"/>
          <p:cNvSpPr txBox="1">
            <a:spLocks noGrp="1"/>
          </p:cNvSpPr>
          <p:nvPr>
            <p:ph type="title"/>
          </p:nvPr>
        </p:nvSpPr>
        <p:spPr>
          <a:xfrm>
            <a:off x="457200" y="609480"/>
            <a:ext cx="8229240" cy="1142640"/>
          </a:xfrm>
          <a:prstGeom prst="rect">
            <a:avLst/>
          </a:prstGeom>
          <a:noFill/>
          <a:ln>
            <a:noFill/>
          </a:ln>
        </p:spPr>
        <p:txBody>
          <a:bodyPr spcFirstLastPara="1" wrap="square" lIns="0" tIns="45700" rIns="91425" bIns="4570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0"/>
          <p:cNvSpPr txBox="1">
            <a:spLocks noGrp="1"/>
          </p:cNvSpPr>
          <p:nvPr>
            <p:ph type="body" idx="1"/>
          </p:nvPr>
        </p:nvSpPr>
        <p:spPr>
          <a:xfrm>
            <a:off x="457200" y="1981080"/>
            <a:ext cx="8229240" cy="4114440"/>
          </a:xfrm>
          <a:prstGeom prst="rect">
            <a:avLst/>
          </a:prstGeom>
          <a:noFill/>
          <a:ln>
            <a:noFill/>
          </a:ln>
        </p:spPr>
        <p:txBody>
          <a:bodyPr spcFirstLastPara="1" wrap="square" lIns="0" tIns="45700" rIns="91425" bIns="45700" anchor="t" anchorCtr="0">
            <a:no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69" name="Google Shape;69;p10"/>
          <p:cNvSpPr txBox="1">
            <a:spLocks noGrp="1"/>
          </p:cNvSpPr>
          <p:nvPr>
            <p:ph type="sldNum" idx="12"/>
          </p:nvPr>
        </p:nvSpPr>
        <p:spPr>
          <a:xfrm>
            <a:off x="6553080" y="6248520"/>
            <a:ext cx="2133360" cy="456840"/>
          </a:xfrm>
          <a:prstGeom prst="rect">
            <a:avLst/>
          </a:prstGeom>
          <a:noFill/>
          <a:ln>
            <a:noFill/>
          </a:ln>
        </p:spPr>
        <p:txBody>
          <a:bodyPr spcFirstLastPara="1" wrap="square" lIns="91425" tIns="45700" rIns="0" bIns="45700" anchor="t" anchorCtr="0">
            <a:noAutofit/>
          </a:bodyPr>
          <a:lstStyle>
            <a:lvl1pPr marL="0" marR="0" lvl="0" indent="0" algn="l" rtl="0">
              <a:lnSpc>
                <a:spcPct val="100000"/>
              </a:lnSpc>
              <a:spcBef>
                <a:spcPts val="0"/>
              </a:spcBef>
              <a:buNone/>
              <a:defRPr sz="1200" b="1" strike="noStrike">
                <a:solidFill>
                  <a:srgbClr val="000000"/>
                </a:solidFill>
                <a:latin typeface="Arial Narrow"/>
                <a:ea typeface="Arial Narrow"/>
                <a:cs typeface="Arial Narrow"/>
                <a:sym typeface="Arial Narrow"/>
              </a:defRPr>
            </a:lvl1pPr>
            <a:lvl2pPr marL="0" marR="0" lvl="1" indent="0" algn="l" rtl="0">
              <a:lnSpc>
                <a:spcPct val="100000"/>
              </a:lnSpc>
              <a:spcBef>
                <a:spcPts val="0"/>
              </a:spcBef>
              <a:buNone/>
              <a:defRPr sz="1200" b="1" strike="noStrike">
                <a:solidFill>
                  <a:srgbClr val="000000"/>
                </a:solidFill>
                <a:latin typeface="Arial Narrow"/>
                <a:ea typeface="Arial Narrow"/>
                <a:cs typeface="Arial Narrow"/>
                <a:sym typeface="Arial Narrow"/>
              </a:defRPr>
            </a:lvl2pPr>
            <a:lvl3pPr marL="0" marR="0" lvl="2" indent="0" algn="l" rtl="0">
              <a:lnSpc>
                <a:spcPct val="100000"/>
              </a:lnSpc>
              <a:spcBef>
                <a:spcPts val="0"/>
              </a:spcBef>
              <a:buNone/>
              <a:defRPr sz="1200" b="1" strike="noStrike">
                <a:solidFill>
                  <a:srgbClr val="000000"/>
                </a:solidFill>
                <a:latin typeface="Arial Narrow"/>
                <a:ea typeface="Arial Narrow"/>
                <a:cs typeface="Arial Narrow"/>
                <a:sym typeface="Arial Narrow"/>
              </a:defRPr>
            </a:lvl3pPr>
            <a:lvl4pPr marL="0" marR="0" lvl="3" indent="0" algn="l" rtl="0">
              <a:lnSpc>
                <a:spcPct val="100000"/>
              </a:lnSpc>
              <a:spcBef>
                <a:spcPts val="0"/>
              </a:spcBef>
              <a:buNone/>
              <a:defRPr sz="1200" b="1" strike="noStrike">
                <a:solidFill>
                  <a:srgbClr val="000000"/>
                </a:solidFill>
                <a:latin typeface="Arial Narrow"/>
                <a:ea typeface="Arial Narrow"/>
                <a:cs typeface="Arial Narrow"/>
                <a:sym typeface="Arial Narrow"/>
              </a:defRPr>
            </a:lvl4pPr>
            <a:lvl5pPr marL="0" marR="0" lvl="4" indent="0" algn="l" rtl="0">
              <a:lnSpc>
                <a:spcPct val="100000"/>
              </a:lnSpc>
              <a:spcBef>
                <a:spcPts val="0"/>
              </a:spcBef>
              <a:buNone/>
              <a:defRPr sz="1200" b="1" strike="noStrike">
                <a:solidFill>
                  <a:srgbClr val="000000"/>
                </a:solidFill>
                <a:latin typeface="Arial Narrow"/>
                <a:ea typeface="Arial Narrow"/>
                <a:cs typeface="Arial Narrow"/>
                <a:sym typeface="Arial Narrow"/>
              </a:defRPr>
            </a:lvl5pPr>
            <a:lvl6pPr marL="0" marR="0" lvl="5" indent="0" algn="l" rtl="0">
              <a:lnSpc>
                <a:spcPct val="100000"/>
              </a:lnSpc>
              <a:spcBef>
                <a:spcPts val="0"/>
              </a:spcBef>
              <a:buNone/>
              <a:defRPr sz="1200" b="1" strike="noStrike">
                <a:solidFill>
                  <a:srgbClr val="000000"/>
                </a:solidFill>
                <a:latin typeface="Arial Narrow"/>
                <a:ea typeface="Arial Narrow"/>
                <a:cs typeface="Arial Narrow"/>
                <a:sym typeface="Arial Narrow"/>
              </a:defRPr>
            </a:lvl6pPr>
            <a:lvl7pPr marL="0" marR="0" lvl="6" indent="0" algn="l" rtl="0">
              <a:lnSpc>
                <a:spcPct val="100000"/>
              </a:lnSpc>
              <a:spcBef>
                <a:spcPts val="0"/>
              </a:spcBef>
              <a:buNone/>
              <a:defRPr sz="1200" b="1" strike="noStrike">
                <a:solidFill>
                  <a:srgbClr val="000000"/>
                </a:solidFill>
                <a:latin typeface="Arial Narrow"/>
                <a:ea typeface="Arial Narrow"/>
                <a:cs typeface="Arial Narrow"/>
                <a:sym typeface="Arial Narrow"/>
              </a:defRPr>
            </a:lvl7pPr>
            <a:lvl8pPr marL="0" marR="0" lvl="7" indent="0" algn="l" rtl="0">
              <a:lnSpc>
                <a:spcPct val="100000"/>
              </a:lnSpc>
              <a:spcBef>
                <a:spcPts val="0"/>
              </a:spcBef>
              <a:buNone/>
              <a:defRPr sz="1200" b="1" strike="noStrike">
                <a:solidFill>
                  <a:srgbClr val="000000"/>
                </a:solidFill>
                <a:latin typeface="Arial Narrow"/>
                <a:ea typeface="Arial Narrow"/>
                <a:cs typeface="Arial Narrow"/>
                <a:sym typeface="Arial Narrow"/>
              </a:defRPr>
            </a:lvl8pPr>
            <a:lvl9pPr marL="0" marR="0" lvl="8" indent="0" algn="l" rtl="0">
              <a:lnSpc>
                <a:spcPct val="100000"/>
              </a:lnSpc>
              <a:spcBef>
                <a:spcPts val="0"/>
              </a:spcBef>
              <a:buNone/>
              <a:defRPr sz="1200" b="1" strike="noStrike">
                <a:solidFill>
                  <a:srgbClr val="000000"/>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sl-SI"/>
              <a:t>‹#›</a:t>
            </a:fld>
            <a:endParaRPr sz="1800" b="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4v75AR8p3II"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p:nvPr/>
        </p:nvSpPr>
        <p:spPr>
          <a:xfrm>
            <a:off x="762120" y="609480"/>
            <a:ext cx="7695720" cy="99036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None/>
            </a:pPr>
            <a:r>
              <a:rPr lang="sl-SI" sz="1800" b="0" i="0" u="none" strike="noStrike" cap="none">
                <a:solidFill>
                  <a:schemeClr val="dk1"/>
                </a:solidFill>
                <a:latin typeface="Oswald"/>
                <a:ea typeface="Oswald"/>
                <a:cs typeface="Oswald"/>
                <a:sym typeface="Oswald"/>
              </a:rPr>
              <a:t>PIŠEM ZA PRAVICE 202</a:t>
            </a:r>
            <a:r>
              <a:rPr lang="sl-SI" sz="1800">
                <a:solidFill>
                  <a:schemeClr val="dk1"/>
                </a:solidFill>
                <a:latin typeface="Oswald"/>
                <a:ea typeface="Oswald"/>
                <a:cs typeface="Oswald"/>
                <a:sym typeface="Oswald"/>
              </a:rPr>
              <a:t>2</a:t>
            </a:r>
            <a:endParaRPr sz="1800" b="0" i="0" u="none" strike="noStrike" cap="none">
              <a:solidFill>
                <a:schemeClr val="dk1"/>
              </a:solidFill>
              <a:latin typeface="Oswald"/>
              <a:ea typeface="Oswald"/>
              <a:cs typeface="Oswald"/>
              <a:sym typeface="Oswald"/>
            </a:endParaRPr>
          </a:p>
        </p:txBody>
      </p:sp>
      <p:sp>
        <p:nvSpPr>
          <p:cNvPr id="121" name="Google Shape;121;p1"/>
          <p:cNvSpPr txBox="1"/>
          <p:nvPr/>
        </p:nvSpPr>
        <p:spPr>
          <a:xfrm>
            <a:off x="611560" y="4641940"/>
            <a:ext cx="6933960" cy="137124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sl-SI" sz="1800" b="1">
                <a:solidFill>
                  <a:schemeClr val="dk1"/>
                </a:solidFill>
                <a:latin typeface="Oswald"/>
                <a:ea typeface="Oswald"/>
                <a:cs typeface="Oswald"/>
                <a:sym typeface="Oswald"/>
              </a:rPr>
              <a:t>SHAHNEWAZ, BANGLADEŠ</a:t>
            </a:r>
            <a:endParaRPr sz="1800">
              <a:solidFill>
                <a:schemeClr val="dk1"/>
              </a:solidFill>
              <a:latin typeface="Oswald"/>
              <a:ea typeface="Oswald"/>
              <a:cs typeface="Oswald"/>
              <a:sym typeface="Oswald"/>
            </a:endParaRPr>
          </a:p>
        </p:txBody>
      </p:sp>
      <p:sp>
        <p:nvSpPr>
          <p:cNvPr id="122" name="Google Shape;122;p1"/>
          <p:cNvSpPr/>
          <p:nvPr/>
        </p:nvSpPr>
        <p:spPr>
          <a:xfrm>
            <a:off x="8472600" y="6043680"/>
            <a:ext cx="183960" cy="456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123;p1"/>
          <p:cNvPicPr preferRelativeResize="0"/>
          <p:nvPr/>
        </p:nvPicPr>
        <p:blipFill>
          <a:blip r:embed="rId3">
            <a:alphaModFix/>
          </a:blip>
          <a:stretch>
            <a:fillRect/>
          </a:stretch>
        </p:blipFill>
        <p:spPr>
          <a:xfrm>
            <a:off x="3984325" y="1828450"/>
            <a:ext cx="3118743" cy="4413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
          <p:cNvSpPr txBox="1"/>
          <p:nvPr/>
        </p:nvSpPr>
        <p:spPr>
          <a:xfrm>
            <a:off x="457200" y="609480"/>
            <a:ext cx="8229240" cy="1142640"/>
          </a:xfrm>
          <a:prstGeom prst="rect">
            <a:avLst/>
          </a:prstGeom>
          <a:noFill/>
          <a:ln>
            <a:noFill/>
          </a:ln>
        </p:spPr>
        <p:txBody>
          <a:bodyPr spcFirstLastPara="1" wrap="square" lIns="0" tIns="45700" rIns="91425" bIns="45700" anchor="ctr" anchorCtr="0">
            <a:noAutofit/>
          </a:bodyPr>
          <a:lstStyle/>
          <a:p>
            <a:pPr marL="0" lvl="0" indent="0" algn="l" rtl="0">
              <a:spcBef>
                <a:spcPts val="0"/>
              </a:spcBef>
              <a:spcAft>
                <a:spcPts val="0"/>
              </a:spcAft>
              <a:buClr>
                <a:schemeClr val="dk1"/>
              </a:buClr>
              <a:buFont typeface="Arial"/>
              <a:buNone/>
            </a:pPr>
            <a:r>
              <a:rPr lang="sl-SI" sz="1800" b="1">
                <a:solidFill>
                  <a:schemeClr val="dk1"/>
                </a:solidFill>
                <a:latin typeface="Oswald"/>
                <a:ea typeface="Oswald"/>
                <a:cs typeface="Oswald"/>
                <a:sym typeface="Oswald"/>
              </a:rPr>
              <a:t>SHAHNEWAZ, BANGLADEŠ</a:t>
            </a:r>
            <a:endParaRPr sz="1800">
              <a:solidFill>
                <a:schemeClr val="dk1"/>
              </a:solidFill>
              <a:latin typeface="Oswald"/>
              <a:ea typeface="Oswald"/>
              <a:cs typeface="Oswald"/>
              <a:sym typeface="Oswald"/>
            </a:endParaRPr>
          </a:p>
          <a:p>
            <a:pPr marL="0" marR="0" lvl="0" indent="0" algn="l" rtl="0">
              <a:spcBef>
                <a:spcPts val="0"/>
              </a:spcBef>
              <a:spcAft>
                <a:spcPts val="0"/>
              </a:spcAft>
              <a:buNone/>
            </a:pPr>
            <a:endParaRPr sz="1800" b="1">
              <a:solidFill>
                <a:schemeClr val="dk1"/>
              </a:solidFill>
              <a:latin typeface="Oswald"/>
              <a:ea typeface="Oswald"/>
              <a:cs typeface="Oswald"/>
              <a:sym typeface="Oswald"/>
            </a:endParaRPr>
          </a:p>
        </p:txBody>
      </p:sp>
      <p:sp>
        <p:nvSpPr>
          <p:cNvPr id="129" name="Google Shape;129;p2"/>
          <p:cNvSpPr txBox="1"/>
          <p:nvPr/>
        </p:nvSpPr>
        <p:spPr>
          <a:xfrm>
            <a:off x="457200" y="1981080"/>
            <a:ext cx="8229240" cy="411444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30" name="Google Shape;130;p2"/>
          <p:cNvPicPr preferRelativeResize="0"/>
          <p:nvPr/>
        </p:nvPicPr>
        <p:blipFill rotWithShape="1">
          <a:blip r:embed="rId3">
            <a:alphaModFix/>
          </a:blip>
          <a:srcRect/>
          <a:stretch/>
        </p:blipFill>
        <p:spPr>
          <a:xfrm>
            <a:off x="7524328" y="334673"/>
            <a:ext cx="1162112" cy="1495202"/>
          </a:xfrm>
          <a:prstGeom prst="rect">
            <a:avLst/>
          </a:prstGeom>
          <a:noFill/>
          <a:ln>
            <a:noFill/>
          </a:ln>
        </p:spPr>
      </p:pic>
      <p:pic>
        <p:nvPicPr>
          <p:cNvPr id="131" name="Google Shape;131;p2"/>
          <p:cNvPicPr preferRelativeResize="0"/>
          <p:nvPr/>
        </p:nvPicPr>
        <p:blipFill>
          <a:blip r:embed="rId4">
            <a:alphaModFix/>
          </a:blip>
          <a:stretch>
            <a:fillRect/>
          </a:stretch>
        </p:blipFill>
        <p:spPr>
          <a:xfrm>
            <a:off x="1566701" y="2035265"/>
            <a:ext cx="6010598" cy="40060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p:nvPr/>
        </p:nvSpPr>
        <p:spPr>
          <a:xfrm>
            <a:off x="326591" y="3563217"/>
            <a:ext cx="8229240" cy="4114440"/>
          </a:xfrm>
          <a:prstGeom prst="rect">
            <a:avLst/>
          </a:prstGeom>
          <a:noFill/>
          <a:ln>
            <a:noFill/>
          </a:ln>
        </p:spPr>
        <p:txBody>
          <a:bodyPr spcFirstLastPara="1" wrap="square" lIns="0"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sl-SI" sz="1800" dirty="0" err="1">
                <a:solidFill>
                  <a:schemeClr val="dk1"/>
                </a:solidFill>
                <a:latin typeface="Oswald"/>
                <a:ea typeface="Oswald"/>
                <a:cs typeface="Oswald"/>
                <a:sym typeface="Oswald"/>
              </a:rPr>
              <a:t>Shahnewaz</a:t>
            </a:r>
            <a:r>
              <a:rPr lang="sl-SI" sz="1800" dirty="0">
                <a:solidFill>
                  <a:schemeClr val="dk1"/>
                </a:solidFill>
                <a:latin typeface="Oswald"/>
                <a:ea typeface="Oswald"/>
                <a:cs typeface="Oswald"/>
                <a:sym typeface="Oswald"/>
              </a:rPr>
              <a:t> je velik ljubitelj kriketa, ki ga igra že od otroštva. Rad tudi piše in pisano besedo uporablja, da širi glas o stiskah, s katerimi se soočajo ljudje v njegovi regiji </a:t>
            </a:r>
            <a:r>
              <a:rPr lang="sl-SI" sz="1800" dirty="0" err="1">
                <a:solidFill>
                  <a:schemeClr val="dk1"/>
                </a:solidFill>
                <a:latin typeface="Oswald"/>
                <a:ea typeface="Oswald"/>
                <a:cs typeface="Oswald"/>
                <a:sym typeface="Oswald"/>
              </a:rPr>
              <a:t>Banshkhali</a:t>
            </a:r>
            <a:r>
              <a:rPr lang="sl-SI" sz="1800" dirty="0">
                <a:solidFill>
                  <a:schemeClr val="dk1"/>
                </a:solidFill>
                <a:latin typeface="Oswald"/>
                <a:ea typeface="Oswald"/>
                <a:cs typeface="Oswald"/>
                <a:sym typeface="Oswald"/>
              </a:rPr>
              <a:t>. Regija, ki leži na nizkem obalnem predelu na jugovzhodu Bangladeša, je izpostavljena posledicam podnebnih sprememb. </a:t>
            </a:r>
            <a:endParaRPr lang="sl-SI" sz="1800" dirty="0" smtClean="0">
              <a:solidFill>
                <a:schemeClr val="dk1"/>
              </a:solidFill>
              <a:latin typeface="Oswald"/>
              <a:ea typeface="Oswald"/>
              <a:cs typeface="Oswald"/>
              <a:sym typeface="Oswald"/>
            </a:endParaRPr>
          </a:p>
          <a:p>
            <a:pPr marL="285750" marR="0" lvl="0" indent="-285750" algn="l" rtl="0">
              <a:spcBef>
                <a:spcPts val="0"/>
              </a:spcBef>
              <a:spcAft>
                <a:spcPts val="0"/>
              </a:spcAft>
              <a:buClr>
                <a:schemeClr val="dk1"/>
              </a:buClr>
              <a:buSzPts val="1800"/>
              <a:buFont typeface="Arial"/>
              <a:buChar char="•"/>
            </a:pPr>
            <a:endParaRPr sz="1800" dirty="0">
              <a:solidFill>
                <a:schemeClr val="dk1"/>
              </a:solidFill>
              <a:latin typeface="Oswald"/>
              <a:ea typeface="Oswald"/>
              <a:cs typeface="Oswald"/>
              <a:sym typeface="Oswald"/>
            </a:endParaRPr>
          </a:p>
          <a:p>
            <a:pPr marL="285750" marR="0" lvl="0" indent="-285750" algn="l" rtl="0">
              <a:spcBef>
                <a:spcPts val="0"/>
              </a:spcBef>
              <a:spcAft>
                <a:spcPts val="0"/>
              </a:spcAft>
              <a:buClr>
                <a:schemeClr val="dk1"/>
              </a:buClr>
              <a:buSzPts val="1800"/>
              <a:buFont typeface="Arial"/>
              <a:buChar char="•"/>
            </a:pPr>
            <a:r>
              <a:rPr lang="sl-SI" sz="1800" dirty="0">
                <a:solidFill>
                  <a:schemeClr val="dk1"/>
                </a:solidFill>
                <a:latin typeface="Oswald"/>
                <a:ea typeface="Oswald"/>
                <a:cs typeface="Oswald"/>
                <a:sym typeface="Oswald"/>
              </a:rPr>
              <a:t>Nova premogovna elektrarna v vasi, kjer živi </a:t>
            </a:r>
            <a:r>
              <a:rPr lang="sl-SI" sz="1800" dirty="0" err="1">
                <a:solidFill>
                  <a:schemeClr val="dk1"/>
                </a:solidFill>
                <a:latin typeface="Oswald"/>
                <a:ea typeface="Oswald"/>
                <a:cs typeface="Oswald"/>
                <a:sym typeface="Oswald"/>
              </a:rPr>
              <a:t>Shahnewaz</a:t>
            </a:r>
            <a:r>
              <a:rPr lang="sl-SI" sz="1800" dirty="0">
                <a:solidFill>
                  <a:schemeClr val="dk1"/>
                </a:solidFill>
                <a:latin typeface="Oswald"/>
                <a:ea typeface="Oswald"/>
                <a:cs typeface="Oswald"/>
                <a:sym typeface="Oswald"/>
              </a:rPr>
              <a:t>, naj bi bila točka preobrata za razvoj regije. A </a:t>
            </a:r>
            <a:r>
              <a:rPr lang="sl-SI" sz="1800" dirty="0" err="1">
                <a:solidFill>
                  <a:schemeClr val="dk1"/>
                </a:solidFill>
                <a:latin typeface="Oswald"/>
                <a:ea typeface="Oswald"/>
                <a:cs typeface="Oswald"/>
                <a:sym typeface="Oswald"/>
              </a:rPr>
              <a:t>Shahnewaza</a:t>
            </a:r>
            <a:r>
              <a:rPr lang="sl-SI" sz="1800" dirty="0">
                <a:solidFill>
                  <a:schemeClr val="dk1"/>
                </a:solidFill>
                <a:latin typeface="Oswald"/>
                <a:ea typeface="Oswald"/>
                <a:cs typeface="Oswald"/>
                <a:sym typeface="Oswald"/>
              </a:rPr>
              <a:t> je bilo strah </a:t>
            </a:r>
            <a:r>
              <a:rPr lang="sl-SI" sz="1800" dirty="0" err="1">
                <a:solidFill>
                  <a:schemeClr val="dk1"/>
                </a:solidFill>
                <a:latin typeface="Oswald"/>
                <a:ea typeface="Oswald"/>
                <a:cs typeface="Oswald"/>
                <a:sym typeface="Oswald"/>
              </a:rPr>
              <a:t>okoljskega</a:t>
            </a:r>
            <a:r>
              <a:rPr lang="sl-SI" sz="1800" dirty="0">
                <a:solidFill>
                  <a:schemeClr val="dk1"/>
                </a:solidFill>
                <a:latin typeface="Oswald"/>
                <a:ea typeface="Oswald"/>
                <a:cs typeface="Oswald"/>
                <a:sym typeface="Oswald"/>
              </a:rPr>
              <a:t> uničenja, ki bi ga prinesla tovarna.</a:t>
            </a:r>
            <a:endParaRPr sz="1800" dirty="0">
              <a:solidFill>
                <a:srgbClr val="000000"/>
              </a:solidFill>
              <a:latin typeface="Oswald"/>
              <a:ea typeface="Oswald"/>
              <a:cs typeface="Oswald"/>
              <a:sym typeface="Oswald"/>
            </a:endParaRPr>
          </a:p>
        </p:txBody>
      </p:sp>
      <p:pic>
        <p:nvPicPr>
          <p:cNvPr id="137" name="Google Shape;137;p3"/>
          <p:cNvPicPr preferRelativeResize="0"/>
          <p:nvPr/>
        </p:nvPicPr>
        <p:blipFill rotWithShape="1">
          <a:blip r:embed="rId3">
            <a:alphaModFix/>
          </a:blip>
          <a:srcRect/>
          <a:stretch/>
        </p:blipFill>
        <p:spPr>
          <a:xfrm>
            <a:off x="0" y="0"/>
            <a:ext cx="9144000" cy="3243925"/>
          </a:xfrm>
          <a:prstGeom prst="rect">
            <a:avLst/>
          </a:prstGeom>
          <a:noFill/>
          <a:ln>
            <a:noFill/>
          </a:ln>
        </p:spPr>
      </p:pic>
      <p:sp>
        <p:nvSpPr>
          <p:cNvPr id="138" name="Google Shape;138;p3"/>
          <p:cNvSpPr/>
          <p:nvPr/>
        </p:nvSpPr>
        <p:spPr>
          <a:xfrm>
            <a:off x="302356" y="928772"/>
            <a:ext cx="1512168" cy="504056"/>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9" name="Google Shape;139;p3"/>
          <p:cNvSpPr txBox="1"/>
          <p:nvPr/>
        </p:nvSpPr>
        <p:spPr>
          <a:xfrm>
            <a:off x="457200" y="609480"/>
            <a:ext cx="8229240" cy="114264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Oswald"/>
              <a:buNone/>
            </a:pPr>
            <a:r>
              <a:rPr lang="sl-SI" sz="1800" b="1" i="0" u="none" strike="noStrike" cap="none">
                <a:solidFill>
                  <a:srgbClr val="000000"/>
                </a:solidFill>
                <a:latin typeface="Oswald"/>
                <a:ea typeface="Oswald"/>
                <a:cs typeface="Oswald"/>
                <a:sym typeface="Oswald"/>
              </a:rPr>
              <a:t>Za kaj gre?</a:t>
            </a:r>
            <a:r>
              <a:rPr lang="sl-SI" sz="1800" b="0" i="0" u="none" strike="noStrike" cap="none">
                <a:solidFill>
                  <a:srgbClr val="000000"/>
                </a:solidFill>
                <a:latin typeface="Oswald"/>
                <a:ea typeface="Oswald"/>
                <a:cs typeface="Oswald"/>
                <a:sym typeface="Oswald"/>
              </a:rPr>
              <a:t> </a:t>
            </a:r>
            <a:endParaRPr/>
          </a:p>
        </p:txBody>
      </p:sp>
      <p:pic>
        <p:nvPicPr>
          <p:cNvPr id="140" name="Google Shape;140;p3"/>
          <p:cNvPicPr preferRelativeResize="0"/>
          <p:nvPr/>
        </p:nvPicPr>
        <p:blipFill rotWithShape="1">
          <a:blip r:embed="rId4">
            <a:alphaModFix/>
          </a:blip>
          <a:srcRect/>
          <a:stretch/>
        </p:blipFill>
        <p:spPr>
          <a:xfrm>
            <a:off x="7380312" y="258946"/>
            <a:ext cx="1288555" cy="16578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p:nvPr/>
        </p:nvSpPr>
        <p:spPr>
          <a:xfrm>
            <a:off x="326591" y="3563217"/>
            <a:ext cx="7773801" cy="2530079"/>
          </a:xfrm>
          <a:prstGeom prst="rect">
            <a:avLst/>
          </a:prstGeom>
          <a:noFill/>
          <a:ln>
            <a:noFill/>
          </a:ln>
        </p:spPr>
        <p:txBody>
          <a:bodyPr spcFirstLastPara="1" wrap="square" lIns="0"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sl-SI" sz="1800">
                <a:solidFill>
                  <a:schemeClr val="dk1"/>
                </a:solidFill>
                <a:latin typeface="Oswald"/>
                <a:ea typeface="Oswald"/>
                <a:cs typeface="Oswald"/>
                <a:sym typeface="Oswald"/>
              </a:rPr>
              <a:t>Območje je 26. maja 2021 zajelo neurje. Močan dež in vetrovi so razdejali vas. Uničenih je bilo mnogo domov. Shahnewaz je svojo zaskrbljenost izrazil na Facebooku. Sporočil je svojo zaskrbljenost glede okoljsko škodljivih posledic projektov, kot je nova elektrarna, za katero je verjel, da vpliva na plimovanje morja. Mlade je pozval k temu, da vzdignejo svoj glas in zapisal:</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Oswald"/>
              <a:ea typeface="Oswald"/>
              <a:cs typeface="Oswald"/>
              <a:sym typeface="Oswald"/>
            </a:endParaRPr>
          </a:p>
          <a:p>
            <a:pPr marL="0" marR="0" lvl="0" indent="0" algn="l" rtl="0">
              <a:spcBef>
                <a:spcPts val="0"/>
              </a:spcBef>
              <a:spcAft>
                <a:spcPts val="0"/>
              </a:spcAft>
              <a:buNone/>
            </a:pPr>
            <a:r>
              <a:rPr lang="sl-SI" sz="1800">
                <a:solidFill>
                  <a:schemeClr val="dk1"/>
                </a:solidFill>
                <a:latin typeface="Oswald"/>
                <a:ea typeface="Oswald"/>
                <a:cs typeface="Oswald"/>
                <a:sym typeface="Oswald"/>
              </a:rPr>
              <a:t>»</a:t>
            </a:r>
            <a:r>
              <a:rPr lang="sl-SI" sz="1800" i="1">
                <a:solidFill>
                  <a:schemeClr val="dk1"/>
                </a:solidFill>
                <a:latin typeface="Oswald"/>
                <a:ea typeface="Oswald"/>
                <a:cs typeface="Oswald"/>
                <a:sym typeface="Oswald"/>
              </a:rPr>
              <a:t>Mladi v Banshkhali se morajo upreti nepravičnosti in podpreti razvoj skozi neustrašno pisanje.«</a:t>
            </a:r>
            <a:endParaRPr sz="1800" i="1">
              <a:solidFill>
                <a:schemeClr val="dk1"/>
              </a:solidFill>
              <a:latin typeface="Oswald"/>
              <a:ea typeface="Oswald"/>
              <a:cs typeface="Oswald"/>
              <a:sym typeface="Oswald"/>
            </a:endParaRPr>
          </a:p>
        </p:txBody>
      </p:sp>
      <p:pic>
        <p:nvPicPr>
          <p:cNvPr id="146" name="Google Shape;146;p4"/>
          <p:cNvPicPr preferRelativeResize="0"/>
          <p:nvPr/>
        </p:nvPicPr>
        <p:blipFill rotWithShape="1">
          <a:blip r:embed="rId3">
            <a:alphaModFix/>
          </a:blip>
          <a:srcRect/>
          <a:stretch/>
        </p:blipFill>
        <p:spPr>
          <a:xfrm>
            <a:off x="0" y="0"/>
            <a:ext cx="9144000" cy="3243925"/>
          </a:xfrm>
          <a:prstGeom prst="rect">
            <a:avLst/>
          </a:prstGeom>
          <a:noFill/>
          <a:ln>
            <a:noFill/>
          </a:ln>
        </p:spPr>
      </p:pic>
      <p:sp>
        <p:nvSpPr>
          <p:cNvPr id="147" name="Google Shape;147;p4"/>
          <p:cNvSpPr/>
          <p:nvPr/>
        </p:nvSpPr>
        <p:spPr>
          <a:xfrm>
            <a:off x="302356" y="928772"/>
            <a:ext cx="1512168" cy="504056"/>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8" name="Google Shape;148;p4"/>
          <p:cNvSpPr txBox="1"/>
          <p:nvPr/>
        </p:nvSpPr>
        <p:spPr>
          <a:xfrm>
            <a:off x="457200" y="609480"/>
            <a:ext cx="8229240" cy="114264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Oswald"/>
              <a:buNone/>
            </a:pPr>
            <a:r>
              <a:rPr lang="sl-SI" sz="1800" b="1" i="0" u="none" strike="noStrike" cap="none">
                <a:solidFill>
                  <a:srgbClr val="000000"/>
                </a:solidFill>
                <a:latin typeface="Oswald"/>
                <a:ea typeface="Oswald"/>
                <a:cs typeface="Oswald"/>
                <a:sym typeface="Oswald"/>
              </a:rPr>
              <a:t>Za kaj gre?</a:t>
            </a:r>
            <a:r>
              <a:rPr lang="sl-SI" sz="1800" b="0" i="0" u="none" strike="noStrike" cap="none">
                <a:solidFill>
                  <a:srgbClr val="000000"/>
                </a:solidFill>
                <a:latin typeface="Oswald"/>
                <a:ea typeface="Oswald"/>
                <a:cs typeface="Oswald"/>
                <a:sym typeface="Oswald"/>
              </a:rPr>
              <a:t> </a:t>
            </a:r>
            <a:endParaRPr/>
          </a:p>
        </p:txBody>
      </p:sp>
      <p:pic>
        <p:nvPicPr>
          <p:cNvPr id="149" name="Google Shape;149;p4"/>
          <p:cNvPicPr preferRelativeResize="0"/>
          <p:nvPr/>
        </p:nvPicPr>
        <p:blipFill rotWithShape="1">
          <a:blip r:embed="rId4">
            <a:alphaModFix/>
          </a:blip>
          <a:srcRect/>
          <a:stretch/>
        </p:blipFill>
        <p:spPr>
          <a:xfrm>
            <a:off x="7380312" y="258946"/>
            <a:ext cx="1288555" cy="1657886"/>
          </a:xfrm>
          <a:prstGeom prst="rect">
            <a:avLst/>
          </a:prstGeom>
          <a:noFill/>
          <a:ln>
            <a:noFill/>
          </a:ln>
        </p:spPr>
      </p:pic>
      <p:sp>
        <p:nvSpPr>
          <p:cNvPr id="150" name="Google Shape;150;p4"/>
          <p:cNvSpPr txBox="1"/>
          <p:nvPr/>
        </p:nvSpPr>
        <p:spPr>
          <a:xfrm>
            <a:off x="1343025" y="4100525"/>
            <a:ext cx="782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19162def431_0_7"/>
          <p:cNvPicPr preferRelativeResize="0"/>
          <p:nvPr/>
        </p:nvPicPr>
        <p:blipFill rotWithShape="1">
          <a:blip r:embed="rId3">
            <a:alphaModFix/>
          </a:blip>
          <a:srcRect/>
          <a:stretch/>
        </p:blipFill>
        <p:spPr>
          <a:xfrm>
            <a:off x="0" y="0"/>
            <a:ext cx="9144000" cy="3243925"/>
          </a:xfrm>
          <a:prstGeom prst="rect">
            <a:avLst/>
          </a:prstGeom>
          <a:noFill/>
          <a:ln>
            <a:noFill/>
          </a:ln>
        </p:spPr>
      </p:pic>
      <p:pic>
        <p:nvPicPr>
          <p:cNvPr id="156" name="Google Shape;156;g19162def431_0_7"/>
          <p:cNvPicPr preferRelativeResize="0"/>
          <p:nvPr/>
        </p:nvPicPr>
        <p:blipFill rotWithShape="1">
          <a:blip r:embed="rId4">
            <a:alphaModFix/>
          </a:blip>
          <a:srcRect/>
          <a:stretch/>
        </p:blipFill>
        <p:spPr>
          <a:xfrm>
            <a:off x="7380312" y="258946"/>
            <a:ext cx="1288555" cy="1657886"/>
          </a:xfrm>
          <a:prstGeom prst="rect">
            <a:avLst/>
          </a:prstGeom>
          <a:noFill/>
          <a:ln>
            <a:noFill/>
          </a:ln>
        </p:spPr>
      </p:pic>
      <p:sp>
        <p:nvSpPr>
          <p:cNvPr id="157" name="Google Shape;157;g19162def431_0_7"/>
          <p:cNvSpPr/>
          <p:nvPr/>
        </p:nvSpPr>
        <p:spPr>
          <a:xfrm>
            <a:off x="302356" y="928772"/>
            <a:ext cx="1512300" cy="504000"/>
          </a:xfrm>
          <a:prstGeom prst="rect">
            <a:avLst/>
          </a:prstGeom>
          <a:solidFill>
            <a:srgbClr val="FFFF00"/>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Oswald"/>
              <a:buNone/>
            </a:pPr>
            <a:r>
              <a:rPr lang="sl-SI" sz="1800" b="1">
                <a:solidFill>
                  <a:schemeClr val="dk1"/>
                </a:solidFill>
                <a:latin typeface="Oswald"/>
                <a:ea typeface="Oswald"/>
                <a:cs typeface="Oswald"/>
                <a:sym typeface="Oswald"/>
              </a:rPr>
              <a:t>Za kaj gre?</a:t>
            </a:r>
            <a:r>
              <a:rPr lang="sl-SI" sz="1800">
                <a:solidFill>
                  <a:schemeClr val="dk1"/>
                </a:solidFill>
                <a:latin typeface="Oswald"/>
                <a:ea typeface="Oswald"/>
                <a:cs typeface="Oswald"/>
                <a:sym typeface="Oswald"/>
              </a:rPr>
              <a:t> </a:t>
            </a:r>
            <a:endParaRPr>
              <a:solidFill>
                <a:schemeClr val="dk1"/>
              </a:solidFill>
            </a:endParaRPr>
          </a:p>
        </p:txBody>
      </p:sp>
      <p:sp>
        <p:nvSpPr>
          <p:cNvPr id="158" name="Google Shape;158;g19162def431_0_7"/>
          <p:cNvSpPr txBox="1"/>
          <p:nvPr/>
        </p:nvSpPr>
        <p:spPr>
          <a:xfrm>
            <a:off x="302350" y="3429000"/>
            <a:ext cx="8366400" cy="2401200"/>
          </a:xfrm>
          <a:prstGeom prst="rect">
            <a:avLst/>
          </a:prstGeom>
          <a:noFill/>
          <a:ln>
            <a:noFill/>
          </a:ln>
        </p:spPr>
        <p:txBody>
          <a:bodyPr spcFirstLastPara="1" wrap="square" lIns="91425" tIns="91425" rIns="91425" bIns="91425" anchor="t" anchorCtr="0">
            <a:spAutoFit/>
          </a:bodyPr>
          <a:lstStyle/>
          <a:p>
            <a:pPr marL="285750" lvl="0" indent="-285750" algn="l" rtl="0">
              <a:spcBef>
                <a:spcPts val="0"/>
              </a:spcBef>
              <a:spcAft>
                <a:spcPts val="0"/>
              </a:spcAft>
              <a:buClr>
                <a:schemeClr val="dk1"/>
              </a:buClr>
              <a:buSzPts val="1800"/>
              <a:buChar char="•"/>
            </a:pPr>
            <a:r>
              <a:rPr lang="sl-SI" sz="1800">
                <a:solidFill>
                  <a:schemeClr val="dk1"/>
                </a:solidFill>
                <a:latin typeface="Oswald"/>
                <a:ea typeface="Oswald"/>
                <a:cs typeface="Oswald"/>
                <a:sym typeface="Oswald"/>
              </a:rPr>
              <a:t>Naslednji dan je elektrarna proti Shahnewazu vložila tožbo ter ga obtožila, da objavlja lažne informacije. Na podlagi represivnega zakona o digitalni varnosti ga je policija zaradi tega njegovega zapisa na Facebooku aretirala 28. maja 2021. 80 dni je bil pridržan v nečloveških razmerah brez sodnega procesa. Varščino so mu sicer 16. avgusta 2021 odobrili, a če ga obsodijo, mu grozi veliko let zapora. </a:t>
            </a:r>
            <a:endParaRPr sz="1800">
              <a:solidFill>
                <a:schemeClr val="dk1"/>
              </a:solidFill>
              <a:latin typeface="Oswald"/>
              <a:ea typeface="Oswald"/>
              <a:cs typeface="Oswald"/>
              <a:sym typeface="Oswald"/>
            </a:endParaRPr>
          </a:p>
          <a:p>
            <a:pPr marL="0" lvl="0" indent="0" algn="l" rtl="0">
              <a:spcBef>
                <a:spcPts val="0"/>
              </a:spcBef>
              <a:spcAft>
                <a:spcPts val="0"/>
              </a:spcAft>
              <a:buNone/>
            </a:pPr>
            <a:endParaRPr sz="1800">
              <a:solidFill>
                <a:schemeClr val="dk1"/>
              </a:solidFill>
              <a:latin typeface="Oswald"/>
              <a:ea typeface="Oswald"/>
              <a:cs typeface="Oswald"/>
              <a:sym typeface="Oswald"/>
            </a:endParaRPr>
          </a:p>
          <a:p>
            <a:pPr marL="0" lvl="0" indent="0" algn="l" rtl="0">
              <a:spcBef>
                <a:spcPts val="0"/>
              </a:spcBef>
              <a:spcAft>
                <a:spcPts val="0"/>
              </a:spcAft>
              <a:buNone/>
            </a:pPr>
            <a:endParaRPr sz="1800">
              <a:solidFill>
                <a:schemeClr val="dk1"/>
              </a:solidFill>
              <a:latin typeface="Oswald"/>
              <a:ea typeface="Oswald"/>
              <a:cs typeface="Oswald"/>
              <a:sym typeface="Oswald"/>
            </a:endParaRPr>
          </a:p>
          <a:p>
            <a:pPr marL="0" lvl="0" indent="0" algn="l" rtl="0">
              <a:spcBef>
                <a:spcPts val="0"/>
              </a:spcBef>
              <a:spcAft>
                <a:spcPts val="0"/>
              </a:spcAft>
              <a:buNone/>
            </a:pPr>
            <a:r>
              <a:rPr lang="sl-SI" sz="1800" b="1">
                <a:solidFill>
                  <a:schemeClr val="dk1"/>
                </a:solidFill>
                <a:latin typeface="Oswald"/>
                <a:ea typeface="Oswald"/>
                <a:cs typeface="Oswald"/>
                <a:sym typeface="Oswald"/>
              </a:rPr>
              <a:t>Oblasti v Bangladešu pozovite, naj takoj odpravijo obtožbe.</a:t>
            </a:r>
            <a:endParaRPr sz="1800" b="1">
              <a:solidFill>
                <a:schemeClr val="dk1"/>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p:nvPr/>
        </p:nvSpPr>
        <p:spPr>
          <a:xfrm>
            <a:off x="914760" y="476672"/>
            <a:ext cx="8229240" cy="1142640"/>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sl-SI" sz="1800" b="1">
                <a:solidFill>
                  <a:schemeClr val="dk1"/>
                </a:solidFill>
                <a:latin typeface="Oswald"/>
                <a:ea typeface="Oswald"/>
                <a:cs typeface="Oswald"/>
                <a:sym typeface="Oswald"/>
              </a:rPr>
              <a:t>PIŠITE OBLASTEM V BANGLADEŠU </a:t>
            </a:r>
            <a:endParaRPr sz="1800" b="0" i="0" u="none" strike="noStrike" cap="none">
              <a:solidFill>
                <a:srgbClr val="000000"/>
              </a:solidFill>
              <a:latin typeface="Oswald"/>
              <a:ea typeface="Oswald"/>
              <a:cs typeface="Oswald"/>
              <a:sym typeface="Oswald"/>
            </a:endParaRPr>
          </a:p>
        </p:txBody>
      </p:sp>
      <p:sp>
        <p:nvSpPr>
          <p:cNvPr id="164" name="Google Shape;164;p5"/>
          <p:cNvSpPr txBox="1"/>
          <p:nvPr/>
        </p:nvSpPr>
        <p:spPr>
          <a:xfrm>
            <a:off x="457200" y="1981080"/>
            <a:ext cx="8229240" cy="411444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sl-SI" sz="1800">
                <a:solidFill>
                  <a:schemeClr val="dk1"/>
                </a:solidFill>
                <a:latin typeface="Oswald"/>
                <a:ea typeface="Oswald"/>
                <a:cs typeface="Oswald"/>
                <a:sym typeface="Oswald"/>
              </a:rPr>
              <a:t>Sporočite jim, naj takoj in brezpogojno opustijo obtožbe zoper Shahnewaza Chowdhuryja.  </a:t>
            </a:r>
            <a:endParaRPr/>
          </a:p>
        </p:txBody>
      </p:sp>
      <p:pic>
        <p:nvPicPr>
          <p:cNvPr id="165" name="Google Shape;165;p5"/>
          <p:cNvPicPr preferRelativeResize="0"/>
          <p:nvPr/>
        </p:nvPicPr>
        <p:blipFill rotWithShape="1">
          <a:blip r:embed="rId3">
            <a:alphaModFix/>
          </a:blip>
          <a:srcRect/>
          <a:stretch/>
        </p:blipFill>
        <p:spPr>
          <a:xfrm>
            <a:off x="7523524" y="371398"/>
            <a:ext cx="1162112" cy="1495202"/>
          </a:xfrm>
          <a:prstGeom prst="rect">
            <a:avLst/>
          </a:prstGeom>
          <a:noFill/>
          <a:ln>
            <a:noFill/>
          </a:ln>
        </p:spPr>
      </p:pic>
      <p:sp>
        <p:nvSpPr>
          <p:cNvPr id="166" name="Google Shape;166;p5"/>
          <p:cNvSpPr/>
          <p:nvPr/>
        </p:nvSpPr>
        <p:spPr>
          <a:xfrm>
            <a:off x="2339752" y="3501008"/>
            <a:ext cx="4608512" cy="1728192"/>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b="1">
                <a:solidFill>
                  <a:schemeClr val="dk1"/>
                </a:solidFill>
              </a:rPr>
              <a:t>NASLAVLJANJE: Honourable minister</a:t>
            </a:r>
            <a:endParaRPr sz="1800">
              <a:solidFill>
                <a:schemeClr val="dk1"/>
              </a:solidFill>
              <a:latin typeface="Oswald"/>
              <a:ea typeface="Oswald"/>
              <a:cs typeface="Oswald"/>
              <a:sym typeface="Oswald"/>
            </a:endParaRPr>
          </a:p>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6"/>
          <p:cNvSpPr txBox="1"/>
          <p:nvPr/>
        </p:nvSpPr>
        <p:spPr>
          <a:xfrm>
            <a:off x="323528" y="476672"/>
            <a:ext cx="8229240" cy="1142640"/>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sl-SI" sz="1800" b="1">
                <a:solidFill>
                  <a:schemeClr val="dk1"/>
                </a:solidFill>
                <a:latin typeface="Oswald"/>
                <a:ea typeface="Oswald"/>
                <a:cs typeface="Oswald"/>
                <a:sym typeface="Oswald"/>
              </a:rPr>
              <a:t>POKAŽITE SHAHNEWAZU, DA NI SAM  </a:t>
            </a:r>
            <a:endParaRPr sz="1800" b="0" i="0" u="none" strike="noStrike" cap="none">
              <a:solidFill>
                <a:srgbClr val="000000"/>
              </a:solidFill>
              <a:latin typeface="Oswald"/>
              <a:ea typeface="Oswald"/>
              <a:cs typeface="Oswald"/>
              <a:sym typeface="Oswald"/>
            </a:endParaRPr>
          </a:p>
        </p:txBody>
      </p:sp>
      <p:sp>
        <p:nvSpPr>
          <p:cNvPr id="172" name="Google Shape;172;p6"/>
          <p:cNvSpPr txBox="1"/>
          <p:nvPr/>
        </p:nvSpPr>
        <p:spPr>
          <a:xfrm>
            <a:off x="457200" y="1981080"/>
            <a:ext cx="8229240" cy="4114440"/>
          </a:xfrm>
          <a:prstGeom prst="rect">
            <a:avLst/>
          </a:prstGeom>
          <a:noFill/>
          <a:ln>
            <a:noFill/>
          </a:ln>
        </p:spPr>
        <p:txBody>
          <a:bodyPr spcFirstLastPara="1" wrap="square" lIns="0" tIns="45700" rIns="91425" bIns="45700" anchor="t" anchorCtr="0">
            <a:noAutofit/>
          </a:bodyPr>
          <a:lstStyle/>
          <a:p>
            <a:pPr marL="285750" marR="0" lvl="0" indent="-171450" algn="l" rtl="0">
              <a:lnSpc>
                <a:spcPct val="150000"/>
              </a:lnSpc>
              <a:spcBef>
                <a:spcPts val="0"/>
              </a:spcBef>
              <a:spcAft>
                <a:spcPts val="0"/>
              </a:spcAft>
              <a:buClr>
                <a:schemeClr val="dk1"/>
              </a:buClr>
              <a:buSzPts val="1800"/>
              <a:buFont typeface="Arial"/>
              <a:buNone/>
            </a:pPr>
            <a:endParaRPr sz="1800">
              <a:solidFill>
                <a:srgbClr val="000000"/>
              </a:solidFill>
              <a:latin typeface="Oswald"/>
              <a:ea typeface="Oswald"/>
              <a:cs typeface="Oswald"/>
              <a:sym typeface="Oswald"/>
            </a:endParaRPr>
          </a:p>
        </p:txBody>
      </p:sp>
      <p:pic>
        <p:nvPicPr>
          <p:cNvPr id="173" name="Google Shape;173;p6"/>
          <p:cNvPicPr preferRelativeResize="0"/>
          <p:nvPr/>
        </p:nvPicPr>
        <p:blipFill rotWithShape="1">
          <a:blip r:embed="rId3">
            <a:alphaModFix/>
          </a:blip>
          <a:srcRect/>
          <a:stretch/>
        </p:blipFill>
        <p:spPr>
          <a:xfrm>
            <a:off x="7523524" y="371398"/>
            <a:ext cx="1162112" cy="1495202"/>
          </a:xfrm>
          <a:prstGeom prst="rect">
            <a:avLst/>
          </a:prstGeom>
          <a:noFill/>
          <a:ln>
            <a:noFill/>
          </a:ln>
        </p:spPr>
      </p:pic>
      <p:sp>
        <p:nvSpPr>
          <p:cNvPr id="174" name="Google Shape;174;p6"/>
          <p:cNvSpPr/>
          <p:nvPr/>
        </p:nvSpPr>
        <p:spPr>
          <a:xfrm>
            <a:off x="981764" y="3573016"/>
            <a:ext cx="6912768" cy="2232248"/>
          </a:xfrm>
          <a:prstGeom prst="rect">
            <a:avLst/>
          </a:prstGeom>
          <a:solidFill>
            <a:srgbClr val="FFFF00"/>
          </a:solid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endParaRPr sz="1800">
              <a:solidFill>
                <a:srgbClr val="000000"/>
              </a:solidFill>
              <a:latin typeface="Oswald"/>
              <a:ea typeface="Oswald"/>
              <a:cs typeface="Oswald"/>
              <a:sym typeface="Oswald"/>
            </a:endParaRPr>
          </a:p>
          <a:p>
            <a:pPr marL="0" marR="0" lvl="0" indent="0" algn="l" rtl="0">
              <a:lnSpc>
                <a:spcPct val="150000"/>
              </a:lnSpc>
              <a:spcBef>
                <a:spcPts val="0"/>
              </a:spcBef>
              <a:spcAft>
                <a:spcPts val="0"/>
              </a:spcAft>
              <a:buNone/>
            </a:pPr>
            <a:endParaRPr sz="1800">
              <a:solidFill>
                <a:srgbClr val="000000"/>
              </a:solidFill>
              <a:latin typeface="Oswald"/>
              <a:ea typeface="Oswald"/>
              <a:cs typeface="Oswald"/>
              <a:sym typeface="Oswald"/>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a:p>
            <a:pPr marL="0" marR="0" lvl="0" indent="0" algn="l" rtl="0">
              <a:spcBef>
                <a:spcPts val="0"/>
              </a:spcBef>
              <a:spcAft>
                <a:spcPts val="0"/>
              </a:spcAft>
              <a:buNone/>
            </a:pPr>
            <a:r>
              <a:rPr lang="sl-SI" sz="1800">
                <a:solidFill>
                  <a:schemeClr val="dk1"/>
                </a:solidFill>
                <a:latin typeface="Oswald"/>
                <a:ea typeface="Oswald"/>
                <a:cs typeface="Oswald"/>
                <a:sym typeface="Oswald"/>
              </a:rPr>
              <a:t>Napišite mu sporočilo prijateljstva in podpore. </a:t>
            </a:r>
            <a:endParaRPr/>
          </a:p>
          <a:p>
            <a:pPr marL="0" marR="0" lvl="0" indent="0" algn="l" rtl="0">
              <a:lnSpc>
                <a:spcPct val="150000"/>
              </a:lnSpc>
              <a:spcBef>
                <a:spcPts val="0"/>
              </a:spcBef>
              <a:spcAft>
                <a:spcPts val="0"/>
              </a:spcAft>
              <a:buNone/>
            </a:pPr>
            <a:r>
              <a:rPr lang="sl-SI" sz="1800" b="1">
                <a:solidFill>
                  <a:srgbClr val="000000"/>
                </a:solidFill>
                <a:latin typeface="Oswald"/>
                <a:ea typeface="Oswald"/>
                <a:cs typeface="Oswald"/>
                <a:sym typeface="Oswald"/>
              </a:rPr>
              <a:t>    </a:t>
            </a:r>
            <a:endParaRPr/>
          </a:p>
          <a:p>
            <a:pPr marL="285750" marR="0" lvl="0" indent="-171450" algn="l" rtl="0">
              <a:lnSpc>
                <a:spcPct val="150000"/>
              </a:lnSpc>
              <a:spcBef>
                <a:spcPts val="0"/>
              </a:spcBef>
              <a:spcAft>
                <a:spcPts val="0"/>
              </a:spcAft>
              <a:buClr>
                <a:schemeClr val="lt1"/>
              </a:buClr>
              <a:buSzPts val="1800"/>
              <a:buFont typeface="Arial"/>
              <a:buNone/>
            </a:pPr>
            <a:endParaRPr sz="1800" b="1">
              <a:solidFill>
                <a:srgbClr val="000000"/>
              </a:solidFill>
              <a:latin typeface="Oswald"/>
              <a:ea typeface="Oswald"/>
              <a:cs typeface="Oswald"/>
              <a:sym typeface="Oswald"/>
            </a:endParaRPr>
          </a:p>
          <a:p>
            <a:pPr marL="0" marR="0" lvl="0" indent="0" algn="l" rtl="0">
              <a:lnSpc>
                <a:spcPct val="150000"/>
              </a:lnSpc>
              <a:spcBef>
                <a:spcPts val="0"/>
              </a:spcBef>
              <a:spcAft>
                <a:spcPts val="0"/>
              </a:spcAft>
              <a:buNone/>
            </a:pPr>
            <a:endParaRPr sz="1800" b="1">
              <a:solidFill>
                <a:srgbClr val="000000"/>
              </a:solidFill>
              <a:latin typeface="Oswald"/>
              <a:ea typeface="Oswald"/>
              <a:cs typeface="Oswald"/>
              <a:sym typeface="Oswald"/>
            </a:endParaRPr>
          </a:p>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7"/>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sl-SI" b="1">
                <a:latin typeface="Oswald"/>
                <a:ea typeface="Oswald"/>
                <a:cs typeface="Oswald"/>
                <a:sym typeface="Oswald"/>
              </a:rPr>
              <a:t>O SHAHNEWAZU IN NJEGOVI ZGODBI SI LAHKO POGLEDATE TUDI VIDEO!</a:t>
            </a:r>
            <a:endParaRPr/>
          </a:p>
        </p:txBody>
      </p:sp>
      <p:sp>
        <p:nvSpPr>
          <p:cNvPr id="180" name="Google Shape;180;p7"/>
          <p:cNvSpPr txBox="1">
            <a:spLocks noGrp="1"/>
          </p:cNvSpPr>
          <p:nvPr>
            <p:ph type="subTitle" idx="1"/>
          </p:nvPr>
        </p:nvSpPr>
        <p:spPr>
          <a:xfrm>
            <a:off x="490125" y="1628800"/>
            <a:ext cx="8229240" cy="114264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sl-SI" sz="3600" u="sng">
                <a:solidFill>
                  <a:schemeClr val="hlink"/>
                </a:solidFill>
                <a:latin typeface="Oswald"/>
                <a:ea typeface="Oswald"/>
                <a:cs typeface="Oswald"/>
                <a:sym typeface="Oswald"/>
                <a:hlinkClick r:id="rId3"/>
              </a:rPr>
              <a:t>https://www.youtube.com/watch?v=4v75AR8p3II</a:t>
            </a:r>
            <a:r>
              <a:rPr lang="sl-SI" sz="3600">
                <a:latin typeface="Oswald"/>
                <a:ea typeface="Oswald"/>
                <a:cs typeface="Oswald"/>
                <a:sym typeface="Oswald"/>
              </a:rPr>
              <a:t>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7C1BA77FD8CD4580A475C513D81D5F" ma:contentTypeVersion="16" ma:contentTypeDescription="Ustvari nov dokument." ma:contentTypeScope="" ma:versionID="79e531bbd9087895ff761d8d751f68ce">
  <xsd:schema xmlns:xsd="http://www.w3.org/2001/XMLSchema" xmlns:xs="http://www.w3.org/2001/XMLSchema" xmlns:p="http://schemas.microsoft.com/office/2006/metadata/properties" xmlns:ns2="01e40f41-5b4f-4617-b3e8-d2f7fb43de41" xmlns:ns3="fc37e61d-d9e7-49a6-a270-435704b032aa" targetNamespace="http://schemas.microsoft.com/office/2006/metadata/properties" ma:root="true" ma:fieldsID="301dc42cb5fb87bf03707615aba1b4cb" ns2:_="" ns3:_="">
    <xsd:import namespace="01e40f41-5b4f-4617-b3e8-d2f7fb43de41"/>
    <xsd:import namespace="fc37e61d-d9e7-49a6-a270-435704b032a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e40f41-5b4f-4617-b3e8-d2f7fb43de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25a06c07-6e84-45be-ab86-f411a42df35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c37e61d-d9e7-49a6-a270-435704b032aa" elementFormDefault="qualified">
    <xsd:import namespace="http://schemas.microsoft.com/office/2006/documentManagement/types"/>
    <xsd:import namespace="http://schemas.microsoft.com/office/infopath/2007/PartnerControls"/>
    <xsd:element name="SharedWithUsers" ma:index="14"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V skupni rabi s podrobnostmi" ma:internalName="SharedWithDetails" ma:readOnly="true">
      <xsd:simpleType>
        <xsd:restriction base="dms:Note">
          <xsd:maxLength value="255"/>
        </xsd:restriction>
      </xsd:simpleType>
    </xsd:element>
    <xsd:element name="TaxCatchAll" ma:index="23" nillable="true" ma:displayName="Taxonomy Catch All Column" ma:hidden="true" ma:list="{5a9fff42-ee7b-4945-8c8b-a15f796328c6}" ma:internalName="TaxCatchAll" ma:showField="CatchAllData" ma:web="fc37e61d-d9e7-49a6-a270-435704b032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4B3BF0-EA0D-410F-87C0-09CA6FD1FBE7}"/>
</file>

<file path=customXml/itemProps2.xml><?xml version="1.0" encoding="utf-8"?>
<ds:datastoreItem xmlns:ds="http://schemas.openxmlformats.org/officeDocument/2006/customXml" ds:itemID="{229537B1-B65F-4AE3-8A23-23871B6B03B7}"/>
</file>

<file path=docProps/app.xml><?xml version="1.0" encoding="utf-8"?>
<Properties xmlns="http://schemas.openxmlformats.org/officeDocument/2006/extended-properties" xmlns:vt="http://schemas.openxmlformats.org/officeDocument/2006/docPropsVTypes">
  <TotalTime>1</TotalTime>
  <Words>326</Words>
  <Application>Microsoft Office PowerPoint</Application>
  <PresentationFormat>Diaprojekcija na zaslonu (4:3)</PresentationFormat>
  <Paragraphs>32</Paragraphs>
  <Slides>8</Slides>
  <Notes>8</Notes>
  <HiddenSlides>0</HiddenSlides>
  <MMClips>0</MMClips>
  <ScaleCrop>false</ScaleCrop>
  <HeadingPairs>
    <vt:vector size="6" baseType="variant">
      <vt:variant>
        <vt:lpstr>Uporabljene pisave</vt:lpstr>
      </vt:variant>
      <vt:variant>
        <vt:i4>3</vt:i4>
      </vt:variant>
      <vt:variant>
        <vt:lpstr>Tema</vt:lpstr>
      </vt:variant>
      <vt:variant>
        <vt:i4>2</vt:i4>
      </vt:variant>
      <vt:variant>
        <vt:lpstr>Naslovi diapozitivov</vt:lpstr>
      </vt:variant>
      <vt:variant>
        <vt:i4>8</vt:i4>
      </vt:variant>
    </vt:vector>
  </HeadingPairs>
  <TitlesOfParts>
    <vt:vector size="13" baseType="lpstr">
      <vt:lpstr>Oswald</vt:lpstr>
      <vt:lpstr>Arial Narrow</vt:lpstr>
      <vt:lpstr>Arial</vt:lpstr>
      <vt:lpstr>Office Theme</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O SHAHNEWAZU IN NJEGOVI ZGODBI SI LAHKO POGLEDATE TUDI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Simona Podobnikar</dc:creator>
  <cp:lastModifiedBy>Simona Podobnikar</cp:lastModifiedBy>
  <cp:revision>2</cp:revision>
  <dcterms:modified xsi:type="dcterms:W3CDTF">2022-11-18T08:26:09Z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0x010100F27C1BA77FD8CD4580A475C513D81D5F</vt:lpwstr>
  </property>
</Properties>
</file>